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161AAF-6C85-1E72-B93C-1AF8704C3084}" name="Mika Boedeker (TAMK)" initials="MB" userId="S::mika.boedeker@tuni.fi::1581a175-ddcf-49da-88c5-efd058dd5c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E1BA"/>
    <a:srgbClr val="83E3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2DA16-2F80-1996-1631-F7709B640EC1}" v="29" dt="2026-05-15T10:23:23.116"/>
    <p1510:client id="{82EFFAD1-46BD-450D-878D-C1B8EBC50EA9}" v="75" dt="2026-05-14T08:59:39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63" autoAdjust="0"/>
    <p:restoredTop sz="92994" autoAdjust="0"/>
  </p:normalViewPr>
  <p:slideViewPr>
    <p:cSldViewPr snapToGrid="0">
      <p:cViewPr varScale="1">
        <p:scale>
          <a:sx n="41" d="100"/>
          <a:sy n="41" d="100"/>
        </p:scale>
        <p:origin x="248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 Kylänen (TAMK)" userId="73b15eec-58df-4ea1-ae59-e0eb84caf752" providerId="ADAL" clId="{BB1E5006-0403-430F-853C-75DC7C4B2E63}"/>
    <pc:docChg chg="undo custSel addSld delSld modSld">
      <pc:chgData name="Mika Kylänen (TAMK)" userId="73b15eec-58df-4ea1-ae59-e0eb84caf752" providerId="ADAL" clId="{BB1E5006-0403-430F-853C-75DC7C4B2E63}" dt="2026-05-14T08:59:37.906" v="2654"/>
      <pc:docMkLst>
        <pc:docMk/>
      </pc:docMkLst>
      <pc:sldChg chg="delSp modSp mod delAnim modAnim">
        <pc:chgData name="Mika Kylänen (TAMK)" userId="73b15eec-58df-4ea1-ae59-e0eb84caf752" providerId="ADAL" clId="{BB1E5006-0403-430F-853C-75DC7C4B2E63}" dt="2026-05-14T08:49:37.566" v="1837" actId="14100"/>
        <pc:sldMkLst>
          <pc:docMk/>
          <pc:sldMk cId="1601891406" sldId="256"/>
        </pc:sldMkLst>
        <pc:spChg chg="del">
          <ac:chgData name="Mika Kylänen (TAMK)" userId="73b15eec-58df-4ea1-ae59-e0eb84caf752" providerId="ADAL" clId="{BB1E5006-0403-430F-853C-75DC7C4B2E63}" dt="2026-05-14T08:46:58.476" v="1751" actId="478"/>
          <ac:spMkLst>
            <pc:docMk/>
            <pc:sldMk cId="1601891406" sldId="256"/>
            <ac:spMk id="3" creationId="{F01EDC81-AE37-BA6D-2032-5F9168FBE2AC}"/>
          </ac:spMkLst>
        </pc:spChg>
        <pc:spChg chg="mod">
          <ac:chgData name="Mika Kylänen (TAMK)" userId="73b15eec-58df-4ea1-ae59-e0eb84caf752" providerId="ADAL" clId="{BB1E5006-0403-430F-853C-75DC7C4B2E63}" dt="2026-05-14T08:38:48.005" v="909" actId="14100"/>
          <ac:spMkLst>
            <pc:docMk/>
            <pc:sldMk cId="1601891406" sldId="256"/>
            <ac:spMk id="4" creationId="{78D275BD-7252-436B-FE16-2918A593AAB7}"/>
          </ac:spMkLst>
        </pc:spChg>
        <pc:spChg chg="mod">
          <ac:chgData name="Mika Kylänen (TAMK)" userId="73b15eec-58df-4ea1-ae59-e0eb84caf752" providerId="ADAL" clId="{BB1E5006-0403-430F-853C-75DC7C4B2E63}" dt="2026-05-14T08:47:53.754" v="1822" actId="20577"/>
          <ac:spMkLst>
            <pc:docMk/>
            <pc:sldMk cId="1601891406" sldId="256"/>
            <ac:spMk id="8" creationId="{9CAABDD0-72A4-0C87-6431-1E5725AB1E14}"/>
          </ac:spMkLst>
        </pc:spChg>
        <pc:spChg chg="del mod">
          <ac:chgData name="Mika Kylänen (TAMK)" userId="73b15eec-58df-4ea1-ae59-e0eb84caf752" providerId="ADAL" clId="{BB1E5006-0403-430F-853C-75DC7C4B2E63}" dt="2026-05-14T08:42:15.805" v="1248" actId="478"/>
          <ac:spMkLst>
            <pc:docMk/>
            <pc:sldMk cId="1601891406" sldId="256"/>
            <ac:spMk id="22" creationId="{A4A7B01B-160B-CD6C-E581-E7FF57B7D703}"/>
          </ac:spMkLst>
        </pc:spChg>
        <pc:spChg chg="mod">
          <ac:chgData name="Mika Kylänen (TAMK)" userId="73b15eec-58df-4ea1-ae59-e0eb84caf752" providerId="ADAL" clId="{BB1E5006-0403-430F-853C-75DC7C4B2E63}" dt="2026-05-14T08:49:37.566" v="1837" actId="14100"/>
          <ac:spMkLst>
            <pc:docMk/>
            <pc:sldMk cId="1601891406" sldId="256"/>
            <ac:spMk id="23" creationId="{B5452157-53CA-0D3C-106A-B11396875941}"/>
          </ac:spMkLst>
        </pc:spChg>
      </pc:sldChg>
      <pc:sldChg chg="del">
        <pc:chgData name="Mika Kylänen (TAMK)" userId="73b15eec-58df-4ea1-ae59-e0eb84caf752" providerId="ADAL" clId="{BB1E5006-0403-430F-853C-75DC7C4B2E63}" dt="2026-05-14T08:58:45.921" v="2630" actId="47"/>
        <pc:sldMkLst>
          <pc:docMk/>
          <pc:sldMk cId="4001716142" sldId="258"/>
        </pc:sldMkLst>
      </pc:sldChg>
      <pc:sldChg chg="addSp delSp modSp add mod">
        <pc:chgData name="Mika Kylänen (TAMK)" userId="73b15eec-58df-4ea1-ae59-e0eb84caf752" providerId="ADAL" clId="{BB1E5006-0403-430F-853C-75DC7C4B2E63}" dt="2026-05-14T08:59:37.906" v="2654"/>
        <pc:sldMkLst>
          <pc:docMk/>
          <pc:sldMk cId="736177064" sldId="259"/>
        </pc:sldMkLst>
        <pc:spChg chg="del">
          <ac:chgData name="Mika Kylänen (TAMK)" userId="73b15eec-58df-4ea1-ae59-e0eb84caf752" providerId="ADAL" clId="{BB1E5006-0403-430F-853C-75DC7C4B2E63}" dt="2026-05-14T08:49:59.567" v="1841" actId="478"/>
          <ac:spMkLst>
            <pc:docMk/>
            <pc:sldMk cId="736177064" sldId="259"/>
            <ac:spMk id="4" creationId="{99E257EC-20CE-BE00-285F-FF904C734184}"/>
          </ac:spMkLst>
        </pc:spChg>
        <pc:spChg chg="add mod">
          <ac:chgData name="Mika Kylänen (TAMK)" userId="73b15eec-58df-4ea1-ae59-e0eb84caf752" providerId="ADAL" clId="{BB1E5006-0403-430F-853C-75DC7C4B2E63}" dt="2026-05-14T08:59:11.972" v="2641" actId="20577"/>
          <ac:spMkLst>
            <pc:docMk/>
            <pc:sldMk cId="736177064" sldId="259"/>
            <ac:spMk id="5" creationId="{E4CCC068-3C6E-5CE5-606C-3C00A270BFD2}"/>
          </ac:spMkLst>
        </pc:spChg>
        <pc:spChg chg="add mod">
          <ac:chgData name="Mika Kylänen (TAMK)" userId="73b15eec-58df-4ea1-ae59-e0eb84caf752" providerId="ADAL" clId="{BB1E5006-0403-430F-853C-75DC7C4B2E63}" dt="2026-05-14T08:59:37.906" v="2654"/>
          <ac:spMkLst>
            <pc:docMk/>
            <pc:sldMk cId="736177064" sldId="259"/>
            <ac:spMk id="6" creationId="{870E2A4F-A601-3948-2465-EC2B8D4138E3}"/>
          </ac:spMkLst>
        </pc:spChg>
        <pc:spChg chg="mod">
          <ac:chgData name="Mika Kylänen (TAMK)" userId="73b15eec-58df-4ea1-ae59-e0eb84caf752" providerId="ADAL" clId="{BB1E5006-0403-430F-853C-75DC7C4B2E63}" dt="2026-05-14T08:59:19.382" v="2653" actId="20577"/>
          <ac:spMkLst>
            <pc:docMk/>
            <pc:sldMk cId="736177064" sldId="259"/>
            <ac:spMk id="8" creationId="{397A4ECF-12AE-3E9B-27F7-54966973A921}"/>
          </ac:spMkLst>
        </pc:spChg>
        <pc:spChg chg="mod">
          <ac:chgData name="Mika Kylänen (TAMK)" userId="73b15eec-58df-4ea1-ae59-e0eb84caf752" providerId="ADAL" clId="{BB1E5006-0403-430F-853C-75DC7C4B2E63}" dt="2026-05-14T08:55:41.174" v="2552" actId="14100"/>
          <ac:spMkLst>
            <pc:docMk/>
            <pc:sldMk cId="736177064" sldId="259"/>
            <ac:spMk id="23" creationId="{16761705-3BE2-1803-0B81-03BB9FC336E2}"/>
          </ac:spMkLst>
        </pc:spChg>
        <pc:graphicFrameChg chg="add mod modGraphic">
          <ac:chgData name="Mika Kylänen (TAMK)" userId="73b15eec-58df-4ea1-ae59-e0eb84caf752" providerId="ADAL" clId="{BB1E5006-0403-430F-853C-75DC7C4B2E63}" dt="2026-05-14T08:57:44.104" v="2608" actId="20577"/>
          <ac:graphicFrameMkLst>
            <pc:docMk/>
            <pc:sldMk cId="736177064" sldId="259"/>
            <ac:graphicFrameMk id="2" creationId="{63314D75-42FF-4B58-5BE0-95215586FE87}"/>
          </ac:graphicFrameMkLst>
        </pc:graphicFrameChg>
        <pc:graphicFrameChg chg="add mod modGraphic">
          <ac:chgData name="Mika Kylänen (TAMK)" userId="73b15eec-58df-4ea1-ae59-e0eb84caf752" providerId="ADAL" clId="{BB1E5006-0403-430F-853C-75DC7C4B2E63}" dt="2026-05-14T08:57:05.959" v="2582" actId="14100"/>
          <ac:graphicFrameMkLst>
            <pc:docMk/>
            <pc:sldMk cId="736177064" sldId="259"/>
            <ac:graphicFrameMk id="3" creationId="{3B6ED67B-B32B-AF92-031C-D499AE4E0766}"/>
          </ac:graphicFrameMkLst>
        </pc:graphicFrameChg>
        <pc:picChg chg="del">
          <ac:chgData name="Mika Kylänen (TAMK)" userId="73b15eec-58df-4ea1-ae59-e0eb84caf752" providerId="ADAL" clId="{BB1E5006-0403-430F-853C-75DC7C4B2E63}" dt="2026-05-14T08:49:59.567" v="1841" actId="478"/>
          <ac:picMkLst>
            <pc:docMk/>
            <pc:sldMk cId="736177064" sldId="259"/>
            <ac:picMk id="7" creationId="{D8FEDDAE-30A0-2732-61C5-4805D99A402B}"/>
          </ac:picMkLst>
        </pc:picChg>
        <pc:picChg chg="mod">
          <ac:chgData name="Mika Kylänen (TAMK)" userId="73b15eec-58df-4ea1-ae59-e0eb84caf752" providerId="ADAL" clId="{BB1E5006-0403-430F-853C-75DC7C4B2E63}" dt="2026-05-14T08:50:11.156" v="1843" actId="1076"/>
          <ac:picMkLst>
            <pc:docMk/>
            <pc:sldMk cId="736177064" sldId="259"/>
            <ac:picMk id="9" creationId="{429D29EB-0A01-77C6-9633-34C238568AFD}"/>
          </ac:picMkLst>
        </pc:picChg>
      </pc:sldChg>
      <pc:sldChg chg="add del">
        <pc:chgData name="Mika Kylänen (TAMK)" userId="73b15eec-58df-4ea1-ae59-e0eb84caf752" providerId="ADAL" clId="{BB1E5006-0403-430F-853C-75DC7C4B2E63}" dt="2026-05-14T08:49:54.786" v="1839"/>
        <pc:sldMkLst>
          <pc:docMk/>
          <pc:sldMk cId="1636930181" sldId="259"/>
        </pc:sldMkLst>
      </pc:sldChg>
    </pc:docChg>
  </pc:docChgLst>
  <pc:docChgLst>
    <pc:chgData name="Mika Boedeker (TAMK)" userId="1581a175-ddcf-49da-88c5-efd058dd5c16" providerId="ADAL" clId="{B53B44FF-2223-4F1C-A39C-51F227178504}"/>
    <pc:docChg chg="delSld modSld">
      <pc:chgData name="Mika Boedeker (TAMK)" userId="1581a175-ddcf-49da-88c5-efd058dd5c16" providerId="ADAL" clId="{B53B44FF-2223-4F1C-A39C-51F227178504}" dt="2026-05-12T11:41:41.720" v="2" actId="1582"/>
      <pc:docMkLst>
        <pc:docMk/>
      </pc:docMkLst>
      <pc:sldChg chg="modSp mod">
        <pc:chgData name="Mika Boedeker (TAMK)" userId="1581a175-ddcf-49da-88c5-efd058dd5c16" providerId="ADAL" clId="{B53B44FF-2223-4F1C-A39C-51F227178504}" dt="2026-05-12T11:41:41.720" v="2" actId="1582"/>
        <pc:sldMkLst>
          <pc:docMk/>
          <pc:sldMk cId="1601891406" sldId="256"/>
        </pc:sldMkLst>
        <pc:spChg chg="mod">
          <ac:chgData name="Mika Boedeker (TAMK)" userId="1581a175-ddcf-49da-88c5-efd058dd5c16" providerId="ADAL" clId="{B53B44FF-2223-4F1C-A39C-51F227178504}" dt="2026-05-12T11:41:41.720" v="2" actId="1582"/>
          <ac:spMkLst>
            <pc:docMk/>
            <pc:sldMk cId="1601891406" sldId="256"/>
            <ac:spMk id="4" creationId="{78D275BD-7252-436B-FE16-2918A593AAB7}"/>
          </ac:spMkLst>
        </pc:spChg>
        <pc:spChg chg="mod">
          <ac:chgData name="Mika Boedeker (TAMK)" userId="1581a175-ddcf-49da-88c5-efd058dd5c16" providerId="ADAL" clId="{B53B44FF-2223-4F1C-A39C-51F227178504}" dt="2026-05-12T11:41:41.720" v="2" actId="1582"/>
          <ac:spMkLst>
            <pc:docMk/>
            <pc:sldMk cId="1601891406" sldId="256"/>
            <ac:spMk id="8" creationId="{9CAABDD0-72A4-0C87-6431-1E5725AB1E14}"/>
          </ac:spMkLst>
        </pc:spChg>
      </pc:sldChg>
    </pc:docChg>
  </pc:docChgLst>
  <pc:docChgLst>
    <pc:chgData name="Mika Boedeker (TAMK)" userId="S::mika.boedeker_tuni.fi#ext#@lut.onmicrosoft.com::e7b20ded-c90c-4e01-a1cb-f491152bfaa4" providerId="AD" clId="Web-{7B208DF7-56E3-4836-BC11-82E2533C4B31}"/>
    <pc:docChg chg="modSld">
      <pc:chgData name="Mika Boedeker (TAMK)" userId="S::mika.boedeker_tuni.fi#ext#@lut.onmicrosoft.com::e7b20ded-c90c-4e01-a1cb-f491152bfaa4" providerId="AD" clId="Web-{7B208DF7-56E3-4836-BC11-82E2533C4B31}" dt="2026-05-12T11:29:50.718" v="65" actId="1076"/>
      <pc:docMkLst>
        <pc:docMk/>
      </pc:docMkLst>
      <pc:sldChg chg="modSp">
        <pc:chgData name="Mika Boedeker (TAMK)" userId="S::mika.boedeker_tuni.fi#ext#@lut.onmicrosoft.com::e7b20ded-c90c-4e01-a1cb-f491152bfaa4" providerId="AD" clId="Web-{7B208DF7-56E3-4836-BC11-82E2533C4B31}" dt="2026-05-12T11:28:17.610" v="51" actId="14100"/>
        <pc:sldMkLst>
          <pc:docMk/>
          <pc:sldMk cId="1601891406" sldId="256"/>
        </pc:sldMkLst>
        <pc:spChg chg="mod">
          <ac:chgData name="Mika Boedeker (TAMK)" userId="S::mika.boedeker_tuni.fi#ext#@lut.onmicrosoft.com::e7b20ded-c90c-4e01-a1cb-f491152bfaa4" providerId="AD" clId="Web-{7B208DF7-56E3-4836-BC11-82E2533C4B31}" dt="2026-05-12T11:28:17.610" v="51" actId="14100"/>
          <ac:spMkLst>
            <pc:docMk/>
            <pc:sldMk cId="1601891406" sldId="256"/>
            <ac:spMk id="8" creationId="{9CAABDD0-72A4-0C87-6431-1E5725AB1E14}"/>
          </ac:spMkLst>
        </pc:spChg>
      </pc:sldChg>
    </pc:docChg>
  </pc:docChgLst>
  <pc:docChgLst>
    <pc:chgData name="Mika Kylänen (TAMK)" userId="S::mika.kylanen_tuni.fi#ext#@lut.onmicrosoft.com::973b647b-468b-439f-b9b3-fa089794c190" providerId="AD" clId="Web-{1392DA16-2F80-1996-1631-F7709B640EC1}"/>
    <pc:docChg chg="modSld">
      <pc:chgData name="Mika Kylänen (TAMK)" userId="S::mika.kylanen_tuni.fi#ext#@lut.onmicrosoft.com::973b647b-468b-439f-b9b3-fa089794c190" providerId="AD" clId="Web-{1392DA16-2F80-1996-1631-F7709B640EC1}" dt="2026-05-15T10:23:23.116" v="28"/>
      <pc:docMkLst>
        <pc:docMk/>
      </pc:docMkLst>
      <pc:sldChg chg="modSp">
        <pc:chgData name="Mika Kylänen (TAMK)" userId="S::mika.kylanen_tuni.fi#ext#@lut.onmicrosoft.com::973b647b-468b-439f-b9b3-fa089794c190" providerId="AD" clId="Web-{1392DA16-2F80-1996-1631-F7709B640EC1}" dt="2026-05-15T10:22:08.132" v="17"/>
        <pc:sldMkLst>
          <pc:docMk/>
          <pc:sldMk cId="1601891406" sldId="256"/>
        </pc:sldMkLst>
        <pc:spChg chg="mod">
          <ac:chgData name="Mika Kylänen (TAMK)" userId="S::mika.kylanen_tuni.fi#ext#@lut.onmicrosoft.com::973b647b-468b-439f-b9b3-fa089794c190" providerId="AD" clId="Web-{1392DA16-2F80-1996-1631-F7709B640EC1}" dt="2026-05-15T10:21:22.960" v="5"/>
          <ac:spMkLst>
            <pc:docMk/>
            <pc:sldMk cId="1601891406" sldId="256"/>
            <ac:spMk id="4" creationId="{78D275BD-7252-436B-FE16-2918A593AAB7}"/>
          </ac:spMkLst>
        </pc:spChg>
        <pc:spChg chg="mod">
          <ac:chgData name="Mika Kylänen (TAMK)" userId="S::mika.kylanen_tuni.fi#ext#@lut.onmicrosoft.com::973b647b-468b-439f-b9b3-fa089794c190" providerId="AD" clId="Web-{1392DA16-2F80-1996-1631-F7709B640EC1}" dt="2026-05-15T10:22:08.132" v="17"/>
          <ac:spMkLst>
            <pc:docMk/>
            <pc:sldMk cId="1601891406" sldId="256"/>
            <ac:spMk id="8" creationId="{9CAABDD0-72A4-0C87-6431-1E5725AB1E14}"/>
          </ac:spMkLst>
        </pc:spChg>
      </pc:sldChg>
      <pc:sldChg chg="modSp">
        <pc:chgData name="Mika Kylänen (TAMK)" userId="S::mika.kylanen_tuni.fi#ext#@lut.onmicrosoft.com::973b647b-468b-439f-b9b3-fa089794c190" providerId="AD" clId="Web-{1392DA16-2F80-1996-1631-F7709B640EC1}" dt="2026-05-15T10:23:23.116" v="28"/>
        <pc:sldMkLst>
          <pc:docMk/>
          <pc:sldMk cId="736177064" sldId="259"/>
        </pc:sldMkLst>
        <pc:spChg chg="mod">
          <ac:chgData name="Mika Kylänen (TAMK)" userId="S::mika.kylanen_tuni.fi#ext#@lut.onmicrosoft.com::973b647b-468b-439f-b9b3-fa089794c190" providerId="AD" clId="Web-{1392DA16-2F80-1996-1631-F7709B640EC1}" dt="2026-05-15T10:22:40.241" v="23"/>
          <ac:spMkLst>
            <pc:docMk/>
            <pc:sldMk cId="736177064" sldId="259"/>
            <ac:spMk id="8" creationId="{397A4ECF-12AE-3E9B-27F7-54966973A921}"/>
          </ac:spMkLst>
        </pc:spChg>
        <pc:spChg chg="mod">
          <ac:chgData name="Mika Kylänen (TAMK)" userId="S::mika.kylanen_tuni.fi#ext#@lut.onmicrosoft.com::973b647b-468b-439f-b9b3-fa089794c190" providerId="AD" clId="Web-{1392DA16-2F80-1996-1631-F7709B640EC1}" dt="2026-05-15T10:23:23.116" v="28"/>
          <ac:spMkLst>
            <pc:docMk/>
            <pc:sldMk cId="736177064" sldId="259"/>
            <ac:spMk id="23" creationId="{16761705-3BE2-1803-0B81-03BB9FC336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45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39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43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48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37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27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03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237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00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85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87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7E10C-B6F3-47FC-A980-C5A4C012B02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5DECF-7805-4A2F-BAD9-C9DA20BD8F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64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 descr="Taustatietoa työkalun tarpeellisuudesta, tavoitteista ja käyttötilanteesta.">
            <a:extLst>
              <a:ext uri="{FF2B5EF4-FFF2-40B4-BE49-F238E27FC236}">
                <a16:creationId xmlns:a16="http://schemas.microsoft.com/office/drawing/2014/main" id="{78D275BD-7252-436B-FE16-2918A593AAB7}"/>
              </a:ext>
            </a:extLst>
          </p:cNvPr>
          <p:cNvSpPr/>
          <p:nvPr/>
        </p:nvSpPr>
        <p:spPr>
          <a:xfrm>
            <a:off x="476250" y="177799"/>
            <a:ext cx="5905500" cy="2687125"/>
          </a:xfrm>
          <a:custGeom>
            <a:avLst/>
            <a:gdLst>
              <a:gd name="csX0" fmla="*/ 0 w 5905500"/>
              <a:gd name="csY0" fmla="*/ 0 h 2687125"/>
              <a:gd name="csX1" fmla="*/ 597112 w 5905500"/>
              <a:gd name="csY1" fmla="*/ 0 h 2687125"/>
              <a:gd name="csX2" fmla="*/ 1253278 w 5905500"/>
              <a:gd name="csY2" fmla="*/ 0 h 2687125"/>
              <a:gd name="csX3" fmla="*/ 1968500 w 5905500"/>
              <a:gd name="csY3" fmla="*/ 0 h 2687125"/>
              <a:gd name="csX4" fmla="*/ 2506557 w 5905500"/>
              <a:gd name="csY4" fmla="*/ 0 h 2687125"/>
              <a:gd name="csX5" fmla="*/ 3103668 w 5905500"/>
              <a:gd name="csY5" fmla="*/ 0 h 2687125"/>
              <a:gd name="csX6" fmla="*/ 3582670 w 5905500"/>
              <a:gd name="csY6" fmla="*/ 0 h 2687125"/>
              <a:gd name="csX7" fmla="*/ 4179782 w 5905500"/>
              <a:gd name="csY7" fmla="*/ 0 h 2687125"/>
              <a:gd name="csX8" fmla="*/ 4658783 w 5905500"/>
              <a:gd name="csY8" fmla="*/ 0 h 2687125"/>
              <a:gd name="csX9" fmla="*/ 5905500 w 5905500"/>
              <a:gd name="csY9" fmla="*/ 0 h 2687125"/>
              <a:gd name="csX10" fmla="*/ 5905500 w 5905500"/>
              <a:gd name="csY10" fmla="*/ 591168 h 2687125"/>
              <a:gd name="csX11" fmla="*/ 5905500 w 5905500"/>
              <a:gd name="csY11" fmla="*/ 1209206 h 2687125"/>
              <a:gd name="csX12" fmla="*/ 5905500 w 5905500"/>
              <a:gd name="csY12" fmla="*/ 1827245 h 2687125"/>
              <a:gd name="csX13" fmla="*/ 5905500 w 5905500"/>
              <a:gd name="csY13" fmla="*/ 2687125 h 2687125"/>
              <a:gd name="csX14" fmla="*/ 5190278 w 5905500"/>
              <a:gd name="csY14" fmla="*/ 2687125 h 2687125"/>
              <a:gd name="csX15" fmla="*/ 4534112 w 5905500"/>
              <a:gd name="csY15" fmla="*/ 2687125 h 2687125"/>
              <a:gd name="csX16" fmla="*/ 3877945 w 5905500"/>
              <a:gd name="csY16" fmla="*/ 2687125 h 2687125"/>
              <a:gd name="csX17" fmla="*/ 3221778 w 5905500"/>
              <a:gd name="csY17" fmla="*/ 2687125 h 2687125"/>
              <a:gd name="csX18" fmla="*/ 2506557 w 5905500"/>
              <a:gd name="csY18" fmla="*/ 2687125 h 2687125"/>
              <a:gd name="csX19" fmla="*/ 1850390 w 5905500"/>
              <a:gd name="csY19" fmla="*/ 2687125 h 2687125"/>
              <a:gd name="csX20" fmla="*/ 1135168 w 5905500"/>
              <a:gd name="csY20" fmla="*/ 2687125 h 2687125"/>
              <a:gd name="csX21" fmla="*/ 0 w 5905500"/>
              <a:gd name="csY21" fmla="*/ 2687125 h 2687125"/>
              <a:gd name="csX22" fmla="*/ 0 w 5905500"/>
              <a:gd name="csY22" fmla="*/ 2069086 h 2687125"/>
              <a:gd name="csX23" fmla="*/ 0 w 5905500"/>
              <a:gd name="csY23" fmla="*/ 1451048 h 2687125"/>
              <a:gd name="csX24" fmla="*/ 0 w 5905500"/>
              <a:gd name="csY24" fmla="*/ 779266 h 2687125"/>
              <a:gd name="csX25" fmla="*/ 0 w 5905500"/>
              <a:gd name="csY25" fmla="*/ 0 h 26871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5905500" h="2687125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884075" y="123565"/>
                  <a:pt x="5908690" y="423793"/>
                  <a:pt x="5905500" y="591168"/>
                </a:cubicBezTo>
                <a:cubicBezTo>
                  <a:pt x="5902310" y="758543"/>
                  <a:pt x="5898516" y="1005579"/>
                  <a:pt x="5905500" y="1209206"/>
                </a:cubicBezTo>
                <a:cubicBezTo>
                  <a:pt x="5912484" y="1412833"/>
                  <a:pt x="5893308" y="1618996"/>
                  <a:pt x="5905500" y="1827245"/>
                </a:cubicBezTo>
                <a:cubicBezTo>
                  <a:pt x="5917692" y="2035494"/>
                  <a:pt x="5875909" y="2375601"/>
                  <a:pt x="5905500" y="2687125"/>
                </a:cubicBezTo>
                <a:cubicBezTo>
                  <a:pt x="5559064" y="2708245"/>
                  <a:pt x="5349061" y="2702236"/>
                  <a:pt x="5190278" y="2687125"/>
                </a:cubicBezTo>
                <a:cubicBezTo>
                  <a:pt x="5031495" y="2672014"/>
                  <a:pt x="4782578" y="2693369"/>
                  <a:pt x="4534112" y="2687125"/>
                </a:cubicBezTo>
                <a:cubicBezTo>
                  <a:pt x="4285646" y="2680881"/>
                  <a:pt x="4096048" y="2689485"/>
                  <a:pt x="3877945" y="2687125"/>
                </a:cubicBezTo>
                <a:cubicBezTo>
                  <a:pt x="3659842" y="2684765"/>
                  <a:pt x="3520116" y="2667613"/>
                  <a:pt x="3221778" y="2687125"/>
                </a:cubicBezTo>
                <a:cubicBezTo>
                  <a:pt x="2923440" y="2706637"/>
                  <a:pt x="2760273" y="2688071"/>
                  <a:pt x="2506557" y="2687125"/>
                </a:cubicBezTo>
                <a:cubicBezTo>
                  <a:pt x="2252841" y="2686179"/>
                  <a:pt x="2166581" y="2684936"/>
                  <a:pt x="1850390" y="2687125"/>
                </a:cubicBezTo>
                <a:cubicBezTo>
                  <a:pt x="1534199" y="2689314"/>
                  <a:pt x="1458056" y="2706492"/>
                  <a:pt x="1135168" y="2687125"/>
                </a:cubicBezTo>
                <a:cubicBezTo>
                  <a:pt x="812280" y="2667758"/>
                  <a:pt x="539380" y="2687203"/>
                  <a:pt x="0" y="2687125"/>
                </a:cubicBezTo>
                <a:cubicBezTo>
                  <a:pt x="-24961" y="2416126"/>
                  <a:pt x="23685" y="2343933"/>
                  <a:pt x="0" y="2069086"/>
                </a:cubicBezTo>
                <a:cubicBezTo>
                  <a:pt x="-23685" y="1794239"/>
                  <a:pt x="6562" y="1742747"/>
                  <a:pt x="0" y="1451048"/>
                </a:cubicBezTo>
                <a:cubicBezTo>
                  <a:pt x="-6562" y="1159349"/>
                  <a:pt x="-17201" y="1038018"/>
                  <a:pt x="0" y="779266"/>
                </a:cubicBezTo>
                <a:cubicBezTo>
                  <a:pt x="17201" y="520514"/>
                  <a:pt x="24709" y="281171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Postikortti tulevaisuudesta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Tulevaisuusajattelu on taito, joka auttaa hahmottamaan vaihtoehtoisia tulevaisuuksia. Jotta tulevaisuutta voidaan rakentaa, tulee pystyä kuvittelemaan, millaista toivomassaan tulevaisuudessa voisi olla.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Kun hahmottaa vaihtoehtoisia tulevaisuuksia ja pohtii, mitkä niistä ovat esimerkiksi toivottavia, vältettäviä tai yllättäviä – on helpompaa myös tunnistaa sopivia askelia kohtia tulevaisuutta. Tulevaisuuteen voi jossain määrin varautua mutta tulevaisuutta voidaan myös luoda ja rakentaa.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Postikortti tulevaisuudesta -työkalu aktivoi luovaan ajatteluun ja mahdollistaa myös sopivan ”revittelyn”. Sen avulla voidaan myös sanoittaa ja tehdä näkyväksi esimerkiksi työyhteisössä erilaisia toive- ja unelmatiloja – miksei myös epävarmuuksia.</a:t>
            </a:r>
          </a:p>
        </p:txBody>
      </p:sp>
      <p:pic>
        <p:nvPicPr>
          <p:cNvPr id="7" name="Kuva 6" descr="Tiedot tasaisella täytöllä">
            <a:extLst>
              <a:ext uri="{FF2B5EF4-FFF2-40B4-BE49-F238E27FC236}">
                <a16:creationId xmlns:a16="http://schemas.microsoft.com/office/drawing/2014/main" id="{EA10E0A8-5CAD-6B0A-7BE7-BF5C9B104D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75569" y="232508"/>
            <a:ext cx="468923" cy="468923"/>
          </a:xfrm>
          <a:prstGeom prst="rect">
            <a:avLst/>
          </a:prstGeom>
        </p:spPr>
      </p:pic>
      <p:sp>
        <p:nvSpPr>
          <p:cNvPr id="8" name="Suorakulmio 7" descr="Ohjeistus työkalun käyttämiseen kahdessa vaiheessa. Vaiheessa 1 tulee täydentää aloitettuja lauseita.">
            <a:extLst>
              <a:ext uri="{FF2B5EF4-FFF2-40B4-BE49-F238E27FC236}">
                <a16:creationId xmlns:a16="http://schemas.microsoft.com/office/drawing/2014/main" id="{9CAABDD0-72A4-0C87-6431-1E5725AB1E14}"/>
              </a:ext>
            </a:extLst>
          </p:cNvPr>
          <p:cNvSpPr/>
          <p:nvPr/>
        </p:nvSpPr>
        <p:spPr>
          <a:xfrm>
            <a:off x="476250" y="2982937"/>
            <a:ext cx="5905500" cy="6759135"/>
          </a:xfrm>
          <a:custGeom>
            <a:avLst/>
            <a:gdLst>
              <a:gd name="csX0" fmla="*/ 0 w 5905500"/>
              <a:gd name="csY0" fmla="*/ 0 h 6759135"/>
              <a:gd name="csX1" fmla="*/ 597112 w 5905500"/>
              <a:gd name="csY1" fmla="*/ 0 h 6759135"/>
              <a:gd name="csX2" fmla="*/ 1253278 w 5905500"/>
              <a:gd name="csY2" fmla="*/ 0 h 6759135"/>
              <a:gd name="csX3" fmla="*/ 1968500 w 5905500"/>
              <a:gd name="csY3" fmla="*/ 0 h 6759135"/>
              <a:gd name="csX4" fmla="*/ 2506557 w 5905500"/>
              <a:gd name="csY4" fmla="*/ 0 h 6759135"/>
              <a:gd name="csX5" fmla="*/ 3103668 w 5905500"/>
              <a:gd name="csY5" fmla="*/ 0 h 6759135"/>
              <a:gd name="csX6" fmla="*/ 3582670 w 5905500"/>
              <a:gd name="csY6" fmla="*/ 0 h 6759135"/>
              <a:gd name="csX7" fmla="*/ 4179782 w 5905500"/>
              <a:gd name="csY7" fmla="*/ 0 h 6759135"/>
              <a:gd name="csX8" fmla="*/ 4658783 w 5905500"/>
              <a:gd name="csY8" fmla="*/ 0 h 6759135"/>
              <a:gd name="csX9" fmla="*/ 5905500 w 5905500"/>
              <a:gd name="csY9" fmla="*/ 0 h 6759135"/>
              <a:gd name="csX10" fmla="*/ 5905500 w 5905500"/>
              <a:gd name="csY10" fmla="*/ 473139 h 6759135"/>
              <a:gd name="csX11" fmla="*/ 5905500 w 5905500"/>
              <a:gd name="csY11" fmla="*/ 1013870 h 6759135"/>
              <a:gd name="csX12" fmla="*/ 5905500 w 5905500"/>
              <a:gd name="csY12" fmla="*/ 1554601 h 6759135"/>
              <a:gd name="csX13" fmla="*/ 5905500 w 5905500"/>
              <a:gd name="csY13" fmla="*/ 2162923 h 6759135"/>
              <a:gd name="csX14" fmla="*/ 5905500 w 5905500"/>
              <a:gd name="csY14" fmla="*/ 2906428 h 6759135"/>
              <a:gd name="csX15" fmla="*/ 5905500 w 5905500"/>
              <a:gd name="csY15" fmla="*/ 3379568 h 6759135"/>
              <a:gd name="csX16" fmla="*/ 5905500 w 5905500"/>
              <a:gd name="csY16" fmla="*/ 4055481 h 6759135"/>
              <a:gd name="csX17" fmla="*/ 5905500 w 5905500"/>
              <a:gd name="csY17" fmla="*/ 4798986 h 6759135"/>
              <a:gd name="csX18" fmla="*/ 5905500 w 5905500"/>
              <a:gd name="csY18" fmla="*/ 5542491 h 6759135"/>
              <a:gd name="csX19" fmla="*/ 5905500 w 5905500"/>
              <a:gd name="csY19" fmla="*/ 6083221 h 6759135"/>
              <a:gd name="csX20" fmla="*/ 5905500 w 5905500"/>
              <a:gd name="csY20" fmla="*/ 6759135 h 6759135"/>
              <a:gd name="csX21" fmla="*/ 5249333 w 5905500"/>
              <a:gd name="csY21" fmla="*/ 6759135 h 6759135"/>
              <a:gd name="csX22" fmla="*/ 4711277 w 5905500"/>
              <a:gd name="csY22" fmla="*/ 6759135 h 6759135"/>
              <a:gd name="csX23" fmla="*/ 4232275 w 5905500"/>
              <a:gd name="csY23" fmla="*/ 6759135 h 6759135"/>
              <a:gd name="csX24" fmla="*/ 3753273 w 5905500"/>
              <a:gd name="csY24" fmla="*/ 6759135 h 6759135"/>
              <a:gd name="csX25" fmla="*/ 3038052 w 5905500"/>
              <a:gd name="csY25" fmla="*/ 6759135 h 6759135"/>
              <a:gd name="csX26" fmla="*/ 2559050 w 5905500"/>
              <a:gd name="csY26" fmla="*/ 6759135 h 6759135"/>
              <a:gd name="csX27" fmla="*/ 1784773 w 5905500"/>
              <a:gd name="csY27" fmla="*/ 6759135 h 6759135"/>
              <a:gd name="csX28" fmla="*/ 1305772 w 5905500"/>
              <a:gd name="csY28" fmla="*/ 6759135 h 6759135"/>
              <a:gd name="csX29" fmla="*/ 0 w 5905500"/>
              <a:gd name="csY29" fmla="*/ 6759135 h 6759135"/>
              <a:gd name="csX30" fmla="*/ 0 w 5905500"/>
              <a:gd name="csY30" fmla="*/ 6218404 h 6759135"/>
              <a:gd name="csX31" fmla="*/ 0 w 5905500"/>
              <a:gd name="csY31" fmla="*/ 5542491 h 6759135"/>
              <a:gd name="csX32" fmla="*/ 0 w 5905500"/>
              <a:gd name="csY32" fmla="*/ 4866577 h 6759135"/>
              <a:gd name="csX33" fmla="*/ 0 w 5905500"/>
              <a:gd name="csY33" fmla="*/ 4325846 h 6759135"/>
              <a:gd name="csX34" fmla="*/ 0 w 5905500"/>
              <a:gd name="csY34" fmla="*/ 3649933 h 6759135"/>
              <a:gd name="csX35" fmla="*/ 0 w 5905500"/>
              <a:gd name="csY35" fmla="*/ 3109202 h 6759135"/>
              <a:gd name="csX36" fmla="*/ 0 w 5905500"/>
              <a:gd name="csY36" fmla="*/ 2298106 h 6759135"/>
              <a:gd name="csX37" fmla="*/ 0 w 5905500"/>
              <a:gd name="csY37" fmla="*/ 1487010 h 6759135"/>
              <a:gd name="csX38" fmla="*/ 0 w 5905500"/>
              <a:gd name="csY38" fmla="*/ 1013870 h 6759135"/>
              <a:gd name="csX39" fmla="*/ 0 w 5905500"/>
              <a:gd name="csY39" fmla="*/ 0 h 675913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</a:cxnLst>
            <a:rect l="l" t="t" r="r" b="b"/>
            <a:pathLst>
              <a:path w="5905500" h="6759135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897515" y="204040"/>
                  <a:pt x="5888962" y="271492"/>
                  <a:pt x="5905500" y="473139"/>
                </a:cubicBezTo>
                <a:cubicBezTo>
                  <a:pt x="5922038" y="674786"/>
                  <a:pt x="5917648" y="831243"/>
                  <a:pt x="5905500" y="1013870"/>
                </a:cubicBezTo>
                <a:cubicBezTo>
                  <a:pt x="5893352" y="1196497"/>
                  <a:pt x="5887860" y="1355311"/>
                  <a:pt x="5905500" y="1554601"/>
                </a:cubicBezTo>
                <a:cubicBezTo>
                  <a:pt x="5923140" y="1753891"/>
                  <a:pt x="5901119" y="1976874"/>
                  <a:pt x="5905500" y="2162923"/>
                </a:cubicBezTo>
                <a:cubicBezTo>
                  <a:pt x="5909881" y="2348972"/>
                  <a:pt x="5898638" y="2621596"/>
                  <a:pt x="5905500" y="2906428"/>
                </a:cubicBezTo>
                <a:cubicBezTo>
                  <a:pt x="5912362" y="3191261"/>
                  <a:pt x="5919550" y="3207688"/>
                  <a:pt x="5905500" y="3379568"/>
                </a:cubicBezTo>
                <a:cubicBezTo>
                  <a:pt x="5891450" y="3551448"/>
                  <a:pt x="5931095" y="3876502"/>
                  <a:pt x="5905500" y="4055481"/>
                </a:cubicBezTo>
                <a:cubicBezTo>
                  <a:pt x="5879905" y="4234460"/>
                  <a:pt x="5908867" y="4454186"/>
                  <a:pt x="5905500" y="4798986"/>
                </a:cubicBezTo>
                <a:cubicBezTo>
                  <a:pt x="5902133" y="5143786"/>
                  <a:pt x="5913604" y="5350828"/>
                  <a:pt x="5905500" y="5542491"/>
                </a:cubicBezTo>
                <a:cubicBezTo>
                  <a:pt x="5897396" y="5734154"/>
                  <a:pt x="5922827" y="5900872"/>
                  <a:pt x="5905500" y="6083221"/>
                </a:cubicBezTo>
                <a:cubicBezTo>
                  <a:pt x="5888174" y="6265570"/>
                  <a:pt x="5876588" y="6529756"/>
                  <a:pt x="5905500" y="6759135"/>
                </a:cubicBezTo>
                <a:cubicBezTo>
                  <a:pt x="5627034" y="6730987"/>
                  <a:pt x="5512717" y="6730694"/>
                  <a:pt x="5249333" y="6759135"/>
                </a:cubicBezTo>
                <a:cubicBezTo>
                  <a:pt x="4985949" y="6787576"/>
                  <a:pt x="4923132" y="6779503"/>
                  <a:pt x="4711277" y="6759135"/>
                </a:cubicBezTo>
                <a:cubicBezTo>
                  <a:pt x="4499422" y="6738767"/>
                  <a:pt x="4387286" y="6756220"/>
                  <a:pt x="4232275" y="6759135"/>
                </a:cubicBezTo>
                <a:cubicBezTo>
                  <a:pt x="4077264" y="6762050"/>
                  <a:pt x="3946162" y="6756644"/>
                  <a:pt x="3753273" y="6759135"/>
                </a:cubicBezTo>
                <a:cubicBezTo>
                  <a:pt x="3560384" y="6761626"/>
                  <a:pt x="3321504" y="6752057"/>
                  <a:pt x="3038052" y="6759135"/>
                </a:cubicBezTo>
                <a:cubicBezTo>
                  <a:pt x="2754600" y="6766213"/>
                  <a:pt x="2753382" y="6760190"/>
                  <a:pt x="2559050" y="6759135"/>
                </a:cubicBezTo>
                <a:cubicBezTo>
                  <a:pt x="2364718" y="6758080"/>
                  <a:pt x="2144521" y="6773399"/>
                  <a:pt x="1784773" y="6759135"/>
                </a:cubicBezTo>
                <a:cubicBezTo>
                  <a:pt x="1425025" y="6744871"/>
                  <a:pt x="1477929" y="6768240"/>
                  <a:pt x="1305772" y="6759135"/>
                </a:cubicBezTo>
                <a:cubicBezTo>
                  <a:pt x="1133615" y="6750030"/>
                  <a:pt x="339530" y="6696703"/>
                  <a:pt x="0" y="6759135"/>
                </a:cubicBezTo>
                <a:cubicBezTo>
                  <a:pt x="-19315" y="6646820"/>
                  <a:pt x="-19747" y="6413865"/>
                  <a:pt x="0" y="6218404"/>
                </a:cubicBezTo>
                <a:cubicBezTo>
                  <a:pt x="19747" y="6022943"/>
                  <a:pt x="-1464" y="5774954"/>
                  <a:pt x="0" y="5542491"/>
                </a:cubicBezTo>
                <a:cubicBezTo>
                  <a:pt x="1464" y="5310028"/>
                  <a:pt x="-20363" y="5058446"/>
                  <a:pt x="0" y="4866577"/>
                </a:cubicBezTo>
                <a:cubicBezTo>
                  <a:pt x="20363" y="4674708"/>
                  <a:pt x="-6189" y="4493739"/>
                  <a:pt x="0" y="4325846"/>
                </a:cubicBezTo>
                <a:cubicBezTo>
                  <a:pt x="6189" y="4157953"/>
                  <a:pt x="26678" y="3948563"/>
                  <a:pt x="0" y="3649933"/>
                </a:cubicBezTo>
                <a:cubicBezTo>
                  <a:pt x="-26678" y="3351303"/>
                  <a:pt x="-1359" y="3355500"/>
                  <a:pt x="0" y="3109202"/>
                </a:cubicBezTo>
                <a:cubicBezTo>
                  <a:pt x="1359" y="2862904"/>
                  <a:pt x="-12627" y="2479329"/>
                  <a:pt x="0" y="2298106"/>
                </a:cubicBezTo>
                <a:cubicBezTo>
                  <a:pt x="12627" y="2116883"/>
                  <a:pt x="5134" y="1707703"/>
                  <a:pt x="0" y="1487010"/>
                </a:cubicBezTo>
                <a:cubicBezTo>
                  <a:pt x="-5134" y="1266317"/>
                  <a:pt x="-9620" y="1218752"/>
                  <a:pt x="0" y="1013870"/>
                </a:cubicBezTo>
                <a:cubicBezTo>
                  <a:pt x="9620" y="808988"/>
                  <a:pt x="-24134" y="433408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sz="1200" dirty="0">
              <a:solidFill>
                <a:schemeClr val="tx1"/>
              </a:solidFill>
            </a:endParaRPr>
          </a:p>
          <a:p>
            <a:r>
              <a:rPr lang="fi-FI" sz="1200" b="1" dirty="0">
                <a:solidFill>
                  <a:schemeClr val="tx1"/>
                </a:solidFill>
              </a:rPr>
              <a:t>Tee näin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Työkalu sopii itsenäiseen yksilötyöskentelyyn tai ohjattuun ryhmätyöskentelyyn. Työskentely tapahtuu kahdessa vaiheessa.</a:t>
            </a:r>
            <a:endParaRPr lang="fi-FI" sz="1200" dirty="0">
              <a:solidFill>
                <a:srgbClr val="000000"/>
              </a:solidFill>
              <a:ea typeface="Verdana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  <a:p>
            <a:pPr defTabSz="914400"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Vaihe 1. Minulle merkityksellistä työssäni vuonna _____ (esim. 5-15 vuoden päähän)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Täydennä nämä lauseet omakohtaisesti. Yhdistele spontaanisti ja rohkeasti faktaa ja mielikuvitusta. Voit myös lisätä omia lauseita. Mikä luo sinulle merkityksellisyyttä tulevaisuudessa ammatillisesti?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On t</a:t>
            </a:r>
            <a:r>
              <a:rPr kumimoji="0" lang="fi-FI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ärkeää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Verdana"/>
                <a:cs typeface="+mn-cs"/>
              </a:rPr>
              <a:t> irrottautua nykyhetken rajoitteista, haasteista tms.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sz="1200" dirty="0">
                <a:solidFill>
                  <a:srgbClr val="000000"/>
                </a:solidFill>
                <a:ea typeface="Verdana"/>
              </a:rPr>
              <a:t>Kumpikin vaihe voi kestää esim. 10-20 minuuttia.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Verdana"/>
              <a:cs typeface="+mn-cs"/>
            </a:endParaRPr>
          </a:p>
        </p:txBody>
      </p:sp>
      <p:pic>
        <p:nvPicPr>
          <p:cNvPr id="9" name="Kuva 8" descr="Työkalut tasaisella täytöllä">
            <a:extLst>
              <a:ext uri="{FF2B5EF4-FFF2-40B4-BE49-F238E27FC236}">
                <a16:creationId xmlns:a16="http://schemas.microsoft.com/office/drawing/2014/main" id="{14F7CA45-D020-E494-EFFB-CFB076E3834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0277" y="2982937"/>
            <a:ext cx="414215" cy="414215"/>
          </a:xfrm>
          <a:prstGeom prst="rect">
            <a:avLst/>
          </a:prstGeom>
        </p:spPr>
      </p:pic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5452157-53CA-0D3C-106A-B11396875941}"/>
              </a:ext>
            </a:extLst>
          </p:cNvPr>
          <p:cNvSpPr txBox="1">
            <a:spLocks/>
          </p:cNvSpPr>
          <p:nvPr/>
        </p:nvSpPr>
        <p:spPr>
          <a:xfrm>
            <a:off x="590309" y="5374965"/>
            <a:ext cx="5654183" cy="3862025"/>
          </a:xfrm>
          <a:prstGeom prst="wedgeRoundRectCallout">
            <a:avLst>
              <a:gd name="adj1" fmla="val -28570"/>
              <a:gd name="adj2" fmla="val 62047"/>
              <a:gd name="adj3" fmla="val 16667"/>
            </a:avLst>
          </a:prstGeom>
          <a:solidFill>
            <a:srgbClr val="85E1BA"/>
          </a:solidFill>
        </p:spPr>
        <p:txBody>
          <a:bodyPr vert="horz" lIns="91440" tIns="0" rIns="90000" bIns="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63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400" dirty="0">
                <a:ea typeface="Roboto"/>
                <a:cs typeface="Roboto"/>
              </a:rPr>
              <a:t>VAIHE 1: ”Merkityksellistä minulle työssäni vuonna          ”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Työskentelen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tehtäväkuva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tms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.) ...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Olen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onnellinen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työssäni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koska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Työyhteisöni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ja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kollegani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Työvälineeni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, -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laitteet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ja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puitteet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ovat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Jo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ensivaikutelmaltaan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työpaikkani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Pomoni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Työssäni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minun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on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mahdollista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Paras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asia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työnantajassani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on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Suosittelisin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ehdottomasti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tätä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työpaikkaa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koska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Täällä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 err="1">
                <a:ea typeface="Roboto" panose="02000000000000000000" pitchFamily="2" charset="0"/>
                <a:cs typeface="Roboto" panose="02000000000000000000" pitchFamily="2" charset="0"/>
              </a:rPr>
              <a:t>panostamme</a:t>
            </a:r>
            <a:r>
              <a:rPr lang="en-US" sz="1200" dirty="0">
                <a:ea typeface="Roboto" panose="02000000000000000000" pitchFamily="2" charset="0"/>
                <a:cs typeface="Roboto" panose="02000000000000000000" pitchFamily="2" charset="0"/>
              </a:rPr>
              <a:t> …</a:t>
            </a:r>
          </a:p>
          <a:p>
            <a:pPr marL="184150" indent="0">
              <a:lnSpc>
                <a:spcPct val="150000"/>
              </a:lnSpc>
              <a:spcBef>
                <a:spcPts val="0"/>
              </a:spcBef>
              <a:buNone/>
            </a:pPr>
            <a:endParaRPr lang="fi-FI" sz="1200" dirty="0"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89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42687-4309-E8B4-7DEB-6984625A7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 descr="Ohjeistus työkalun käyttämiseen kahdessa vaiheessa. Vaiheessa 2 tulee kirjoittaa postikortin teksti ja piirtää tai etsiä sopiva kansikuva postikortille. ">
            <a:extLst>
              <a:ext uri="{FF2B5EF4-FFF2-40B4-BE49-F238E27FC236}">
                <a16:creationId xmlns:a16="http://schemas.microsoft.com/office/drawing/2014/main" id="{397A4ECF-12AE-3E9B-27F7-54966973A921}"/>
              </a:ext>
            </a:extLst>
          </p:cNvPr>
          <p:cNvSpPr/>
          <p:nvPr/>
        </p:nvSpPr>
        <p:spPr>
          <a:xfrm>
            <a:off x="476250" y="669011"/>
            <a:ext cx="5905500" cy="9073062"/>
          </a:xfrm>
          <a:custGeom>
            <a:avLst/>
            <a:gdLst>
              <a:gd name="csX0" fmla="*/ 0 w 5905500"/>
              <a:gd name="csY0" fmla="*/ 0 h 9073062"/>
              <a:gd name="csX1" fmla="*/ 597112 w 5905500"/>
              <a:gd name="csY1" fmla="*/ 0 h 9073062"/>
              <a:gd name="csX2" fmla="*/ 1253278 w 5905500"/>
              <a:gd name="csY2" fmla="*/ 0 h 9073062"/>
              <a:gd name="csX3" fmla="*/ 1968500 w 5905500"/>
              <a:gd name="csY3" fmla="*/ 0 h 9073062"/>
              <a:gd name="csX4" fmla="*/ 2506557 w 5905500"/>
              <a:gd name="csY4" fmla="*/ 0 h 9073062"/>
              <a:gd name="csX5" fmla="*/ 3103668 w 5905500"/>
              <a:gd name="csY5" fmla="*/ 0 h 9073062"/>
              <a:gd name="csX6" fmla="*/ 3582670 w 5905500"/>
              <a:gd name="csY6" fmla="*/ 0 h 9073062"/>
              <a:gd name="csX7" fmla="*/ 4179782 w 5905500"/>
              <a:gd name="csY7" fmla="*/ 0 h 9073062"/>
              <a:gd name="csX8" fmla="*/ 4658783 w 5905500"/>
              <a:gd name="csY8" fmla="*/ 0 h 9073062"/>
              <a:gd name="csX9" fmla="*/ 5905500 w 5905500"/>
              <a:gd name="csY9" fmla="*/ 0 h 9073062"/>
              <a:gd name="csX10" fmla="*/ 5905500 w 5905500"/>
              <a:gd name="csY10" fmla="*/ 425736 h 9073062"/>
              <a:gd name="csX11" fmla="*/ 5905500 w 5905500"/>
              <a:gd name="csY11" fmla="*/ 942203 h 9073062"/>
              <a:gd name="csX12" fmla="*/ 5905500 w 5905500"/>
              <a:gd name="csY12" fmla="*/ 1458669 h 9073062"/>
              <a:gd name="csX13" fmla="*/ 5905500 w 5905500"/>
              <a:gd name="csY13" fmla="*/ 2065866 h 9073062"/>
              <a:gd name="csX14" fmla="*/ 5905500 w 5905500"/>
              <a:gd name="csY14" fmla="*/ 2854525 h 9073062"/>
              <a:gd name="csX15" fmla="*/ 5905500 w 5905500"/>
              <a:gd name="csY15" fmla="*/ 3280261 h 9073062"/>
              <a:gd name="csX16" fmla="*/ 5905500 w 5905500"/>
              <a:gd name="csY16" fmla="*/ 3978189 h 9073062"/>
              <a:gd name="csX17" fmla="*/ 5905500 w 5905500"/>
              <a:gd name="csY17" fmla="*/ 4766847 h 9073062"/>
              <a:gd name="csX18" fmla="*/ 5905500 w 5905500"/>
              <a:gd name="csY18" fmla="*/ 5555506 h 9073062"/>
              <a:gd name="csX19" fmla="*/ 5905500 w 5905500"/>
              <a:gd name="csY19" fmla="*/ 6071972 h 9073062"/>
              <a:gd name="csX20" fmla="*/ 5905500 w 5905500"/>
              <a:gd name="csY20" fmla="*/ 6679169 h 9073062"/>
              <a:gd name="csX21" fmla="*/ 5905500 w 5905500"/>
              <a:gd name="csY21" fmla="*/ 7377097 h 9073062"/>
              <a:gd name="csX22" fmla="*/ 5905500 w 5905500"/>
              <a:gd name="csY22" fmla="*/ 7984295 h 9073062"/>
              <a:gd name="csX23" fmla="*/ 5905500 w 5905500"/>
              <a:gd name="csY23" fmla="*/ 9073062 h 9073062"/>
              <a:gd name="csX24" fmla="*/ 5426498 w 5905500"/>
              <a:gd name="csY24" fmla="*/ 9073062 h 9073062"/>
              <a:gd name="csX25" fmla="*/ 4711277 w 5905500"/>
              <a:gd name="csY25" fmla="*/ 9073062 h 9073062"/>
              <a:gd name="csX26" fmla="*/ 4232275 w 5905500"/>
              <a:gd name="csY26" fmla="*/ 9073062 h 9073062"/>
              <a:gd name="csX27" fmla="*/ 3457998 w 5905500"/>
              <a:gd name="csY27" fmla="*/ 9073062 h 9073062"/>
              <a:gd name="csX28" fmla="*/ 2978997 w 5905500"/>
              <a:gd name="csY28" fmla="*/ 9073062 h 9073062"/>
              <a:gd name="csX29" fmla="*/ 2204720 w 5905500"/>
              <a:gd name="csY29" fmla="*/ 9073062 h 9073062"/>
              <a:gd name="csX30" fmla="*/ 1666663 w 5905500"/>
              <a:gd name="csY30" fmla="*/ 9073062 h 9073062"/>
              <a:gd name="csX31" fmla="*/ 951442 w 5905500"/>
              <a:gd name="csY31" fmla="*/ 9073062 h 9073062"/>
              <a:gd name="csX32" fmla="*/ 0 w 5905500"/>
              <a:gd name="csY32" fmla="*/ 9073062 h 9073062"/>
              <a:gd name="csX33" fmla="*/ 0 w 5905500"/>
              <a:gd name="csY33" fmla="*/ 8284404 h 9073062"/>
              <a:gd name="csX34" fmla="*/ 0 w 5905500"/>
              <a:gd name="csY34" fmla="*/ 7586476 h 9073062"/>
              <a:gd name="csX35" fmla="*/ 0 w 5905500"/>
              <a:gd name="csY35" fmla="*/ 7070009 h 9073062"/>
              <a:gd name="csX36" fmla="*/ 0 w 5905500"/>
              <a:gd name="csY36" fmla="*/ 6190620 h 9073062"/>
              <a:gd name="csX37" fmla="*/ 0 w 5905500"/>
              <a:gd name="csY37" fmla="*/ 5311231 h 9073062"/>
              <a:gd name="csX38" fmla="*/ 0 w 5905500"/>
              <a:gd name="csY38" fmla="*/ 4885495 h 9073062"/>
              <a:gd name="csX39" fmla="*/ 0 w 5905500"/>
              <a:gd name="csY39" fmla="*/ 4278298 h 9073062"/>
              <a:gd name="csX40" fmla="*/ 0 w 5905500"/>
              <a:gd name="csY40" fmla="*/ 3761831 h 9073062"/>
              <a:gd name="csX41" fmla="*/ 0 w 5905500"/>
              <a:gd name="csY41" fmla="*/ 3336095 h 9073062"/>
              <a:gd name="csX42" fmla="*/ 0 w 5905500"/>
              <a:gd name="csY42" fmla="*/ 2456706 h 9073062"/>
              <a:gd name="csX43" fmla="*/ 0 w 5905500"/>
              <a:gd name="csY43" fmla="*/ 1940239 h 9073062"/>
              <a:gd name="csX44" fmla="*/ 0 w 5905500"/>
              <a:gd name="csY44" fmla="*/ 1060850 h 9073062"/>
              <a:gd name="csX45" fmla="*/ 0 w 5905500"/>
              <a:gd name="csY45" fmla="*/ 0 h 907306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</a:cxnLst>
            <a:rect l="l" t="t" r="r" b="b"/>
            <a:pathLst>
              <a:path w="5905500" h="9073062" extrusionOk="0">
                <a:moveTo>
                  <a:pt x="0" y="0"/>
                </a:moveTo>
                <a:cubicBezTo>
                  <a:pt x="297554" y="25259"/>
                  <a:pt x="407461" y="-16317"/>
                  <a:pt x="597112" y="0"/>
                </a:cubicBezTo>
                <a:cubicBezTo>
                  <a:pt x="786763" y="16317"/>
                  <a:pt x="1062768" y="-27314"/>
                  <a:pt x="1253278" y="0"/>
                </a:cubicBezTo>
                <a:cubicBezTo>
                  <a:pt x="1443788" y="27314"/>
                  <a:pt x="1777689" y="21650"/>
                  <a:pt x="1968500" y="0"/>
                </a:cubicBezTo>
                <a:cubicBezTo>
                  <a:pt x="2159311" y="-21650"/>
                  <a:pt x="2376366" y="12593"/>
                  <a:pt x="2506557" y="0"/>
                </a:cubicBezTo>
                <a:cubicBezTo>
                  <a:pt x="2636748" y="-12593"/>
                  <a:pt x="2974506" y="10490"/>
                  <a:pt x="3103668" y="0"/>
                </a:cubicBezTo>
                <a:cubicBezTo>
                  <a:pt x="3232830" y="-10490"/>
                  <a:pt x="3454774" y="-23631"/>
                  <a:pt x="3582670" y="0"/>
                </a:cubicBezTo>
                <a:cubicBezTo>
                  <a:pt x="3710566" y="23631"/>
                  <a:pt x="3971247" y="26543"/>
                  <a:pt x="4179782" y="0"/>
                </a:cubicBezTo>
                <a:cubicBezTo>
                  <a:pt x="4388317" y="-26543"/>
                  <a:pt x="4496127" y="-15957"/>
                  <a:pt x="4658783" y="0"/>
                </a:cubicBezTo>
                <a:cubicBezTo>
                  <a:pt x="4821439" y="15957"/>
                  <a:pt x="5403881" y="-6981"/>
                  <a:pt x="5905500" y="0"/>
                </a:cubicBezTo>
                <a:cubicBezTo>
                  <a:pt x="5922675" y="148087"/>
                  <a:pt x="5899283" y="233546"/>
                  <a:pt x="5905500" y="425736"/>
                </a:cubicBezTo>
                <a:cubicBezTo>
                  <a:pt x="5911717" y="617926"/>
                  <a:pt x="5907317" y="774745"/>
                  <a:pt x="5905500" y="942203"/>
                </a:cubicBezTo>
                <a:cubicBezTo>
                  <a:pt x="5903683" y="1109661"/>
                  <a:pt x="5881306" y="1247810"/>
                  <a:pt x="5905500" y="1458669"/>
                </a:cubicBezTo>
                <a:cubicBezTo>
                  <a:pt x="5929694" y="1669528"/>
                  <a:pt x="5898604" y="1875112"/>
                  <a:pt x="5905500" y="2065866"/>
                </a:cubicBezTo>
                <a:cubicBezTo>
                  <a:pt x="5912396" y="2256620"/>
                  <a:pt x="5943850" y="2660259"/>
                  <a:pt x="5905500" y="2854525"/>
                </a:cubicBezTo>
                <a:cubicBezTo>
                  <a:pt x="5867150" y="3048791"/>
                  <a:pt x="5912546" y="3134464"/>
                  <a:pt x="5905500" y="3280261"/>
                </a:cubicBezTo>
                <a:cubicBezTo>
                  <a:pt x="5898454" y="3426058"/>
                  <a:pt x="5870884" y="3722253"/>
                  <a:pt x="5905500" y="3978189"/>
                </a:cubicBezTo>
                <a:cubicBezTo>
                  <a:pt x="5940116" y="4234125"/>
                  <a:pt x="5914227" y="4406712"/>
                  <a:pt x="5905500" y="4766847"/>
                </a:cubicBezTo>
                <a:cubicBezTo>
                  <a:pt x="5896773" y="5126982"/>
                  <a:pt x="5930794" y="5287695"/>
                  <a:pt x="5905500" y="5555506"/>
                </a:cubicBezTo>
                <a:cubicBezTo>
                  <a:pt x="5880206" y="5823317"/>
                  <a:pt x="5916604" y="5833440"/>
                  <a:pt x="5905500" y="6071972"/>
                </a:cubicBezTo>
                <a:cubicBezTo>
                  <a:pt x="5894396" y="6310504"/>
                  <a:pt x="5894750" y="6464786"/>
                  <a:pt x="5905500" y="6679169"/>
                </a:cubicBezTo>
                <a:cubicBezTo>
                  <a:pt x="5916250" y="6893552"/>
                  <a:pt x="5906674" y="7216317"/>
                  <a:pt x="5905500" y="7377097"/>
                </a:cubicBezTo>
                <a:cubicBezTo>
                  <a:pt x="5904326" y="7537877"/>
                  <a:pt x="5900969" y="7845539"/>
                  <a:pt x="5905500" y="7984295"/>
                </a:cubicBezTo>
                <a:cubicBezTo>
                  <a:pt x="5910031" y="8123051"/>
                  <a:pt x="5888288" y="8594003"/>
                  <a:pt x="5905500" y="9073062"/>
                </a:cubicBezTo>
                <a:cubicBezTo>
                  <a:pt x="5704033" y="9089069"/>
                  <a:pt x="5619387" y="9070571"/>
                  <a:pt x="5426498" y="9073062"/>
                </a:cubicBezTo>
                <a:cubicBezTo>
                  <a:pt x="5233609" y="9075553"/>
                  <a:pt x="4994729" y="9065984"/>
                  <a:pt x="4711277" y="9073062"/>
                </a:cubicBezTo>
                <a:cubicBezTo>
                  <a:pt x="4427825" y="9080140"/>
                  <a:pt x="4426607" y="9074117"/>
                  <a:pt x="4232275" y="9073062"/>
                </a:cubicBezTo>
                <a:cubicBezTo>
                  <a:pt x="4037943" y="9072007"/>
                  <a:pt x="3817746" y="9087326"/>
                  <a:pt x="3457998" y="9073062"/>
                </a:cubicBezTo>
                <a:cubicBezTo>
                  <a:pt x="3098250" y="9058798"/>
                  <a:pt x="3151154" y="9082167"/>
                  <a:pt x="2978997" y="9073062"/>
                </a:cubicBezTo>
                <a:cubicBezTo>
                  <a:pt x="2806840" y="9063957"/>
                  <a:pt x="2548469" y="9101598"/>
                  <a:pt x="2204720" y="9073062"/>
                </a:cubicBezTo>
                <a:cubicBezTo>
                  <a:pt x="1860971" y="9044526"/>
                  <a:pt x="1807561" y="9065662"/>
                  <a:pt x="1666663" y="9073062"/>
                </a:cubicBezTo>
                <a:cubicBezTo>
                  <a:pt x="1525765" y="9080462"/>
                  <a:pt x="1267804" y="9089651"/>
                  <a:pt x="951442" y="9073062"/>
                </a:cubicBezTo>
                <a:cubicBezTo>
                  <a:pt x="635080" y="9056473"/>
                  <a:pt x="303531" y="9099879"/>
                  <a:pt x="0" y="9073062"/>
                </a:cubicBezTo>
                <a:cubicBezTo>
                  <a:pt x="-17856" y="8749442"/>
                  <a:pt x="-1590" y="8513996"/>
                  <a:pt x="0" y="8284404"/>
                </a:cubicBezTo>
                <a:cubicBezTo>
                  <a:pt x="1590" y="8054812"/>
                  <a:pt x="-18467" y="7766861"/>
                  <a:pt x="0" y="7586476"/>
                </a:cubicBezTo>
                <a:cubicBezTo>
                  <a:pt x="18467" y="7406091"/>
                  <a:pt x="6042" y="7258302"/>
                  <a:pt x="0" y="7070009"/>
                </a:cubicBezTo>
                <a:cubicBezTo>
                  <a:pt x="-6042" y="6881716"/>
                  <a:pt x="43186" y="6467033"/>
                  <a:pt x="0" y="6190620"/>
                </a:cubicBezTo>
                <a:cubicBezTo>
                  <a:pt x="-43186" y="5914207"/>
                  <a:pt x="9570" y="5501312"/>
                  <a:pt x="0" y="5311231"/>
                </a:cubicBezTo>
                <a:cubicBezTo>
                  <a:pt x="-9570" y="5121150"/>
                  <a:pt x="-17446" y="5018631"/>
                  <a:pt x="0" y="4885495"/>
                </a:cubicBezTo>
                <a:cubicBezTo>
                  <a:pt x="17446" y="4752359"/>
                  <a:pt x="-19277" y="4545798"/>
                  <a:pt x="0" y="4278298"/>
                </a:cubicBezTo>
                <a:cubicBezTo>
                  <a:pt x="19277" y="4010798"/>
                  <a:pt x="13410" y="4015489"/>
                  <a:pt x="0" y="3761831"/>
                </a:cubicBezTo>
                <a:cubicBezTo>
                  <a:pt x="-13410" y="3508173"/>
                  <a:pt x="-8573" y="3484224"/>
                  <a:pt x="0" y="3336095"/>
                </a:cubicBezTo>
                <a:cubicBezTo>
                  <a:pt x="8573" y="3187966"/>
                  <a:pt x="-38173" y="2638022"/>
                  <a:pt x="0" y="2456706"/>
                </a:cubicBezTo>
                <a:cubicBezTo>
                  <a:pt x="38173" y="2275390"/>
                  <a:pt x="5997" y="2188604"/>
                  <a:pt x="0" y="1940239"/>
                </a:cubicBezTo>
                <a:cubicBezTo>
                  <a:pt x="-5997" y="1691874"/>
                  <a:pt x="18702" y="1245182"/>
                  <a:pt x="0" y="1060850"/>
                </a:cubicBezTo>
                <a:cubicBezTo>
                  <a:pt x="-18702" y="876518"/>
                  <a:pt x="-15353" y="422139"/>
                  <a:pt x="0" y="0"/>
                </a:cubicBezTo>
                <a:close/>
              </a:path>
            </a:pathLst>
          </a:custGeom>
          <a:noFill/>
          <a:ln w="6350">
            <a:extLst>
              <a:ext uri="{C807C97D-BFC1-408E-A445-0C87EB9F89A2}">
                <ask:lineSketchStyleProps xmlns:ask="http://schemas.microsoft.com/office/drawing/2018/sketchyshapes" sd="244436556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Tee näin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  <a:ea typeface="Verdan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Vaihe 2. Postikortti tulevaisuudesta – ”Minun työpäiväni”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Valitse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henkilö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jolle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lähetät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postikorttisi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tulevaisuudesta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, jota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olet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hahmotellut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vaiheen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 1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lauseilla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;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esimerkiksi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kollegasi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ystäväsi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, tai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vanhempasi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, …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Viestiosuudessa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kuvaile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työpäivääsi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omilla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ajatuksillasi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perustuen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vaiheeseen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1.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Käytä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kokonaisia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lauseita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kirjoittaaksesi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pienen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tarinapalan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valitsemasi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vuosiluku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ja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tulevaisuuden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ajankohta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huomioiden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Piirrä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tai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valitse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vielä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lopuksi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postikortillesi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sopiva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etupuolen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kuva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 (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Verdana"/>
                <a:cs typeface="+mn-cs"/>
              </a:rPr>
              <a:t>esim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. Pexels.com, Pixabay.com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tms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kuvapankista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),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joka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sopii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ptos" panose="02110004020202020204"/>
                <a:ea typeface="Verdana"/>
              </a:rPr>
              <a:t>viestisisältöösi</a:t>
            </a:r>
            <a:r>
              <a:rPr lang="en-US" sz="1200" dirty="0">
                <a:solidFill>
                  <a:srgbClr val="000000"/>
                </a:solidFill>
                <a:latin typeface="Aptos" panose="02110004020202020204"/>
                <a:ea typeface="Verdana"/>
              </a:rPr>
              <a:t>.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  <a:ea typeface="Verdana"/>
              <a:cs typeface="+mn-cs"/>
            </a:endParaRPr>
          </a:p>
        </p:txBody>
      </p:sp>
      <p:pic>
        <p:nvPicPr>
          <p:cNvPr id="9" name="Kuva 8" descr="Työkalut tasaisella täytöllä">
            <a:extLst>
              <a:ext uri="{FF2B5EF4-FFF2-40B4-BE49-F238E27FC236}">
                <a16:creationId xmlns:a16="http://schemas.microsoft.com/office/drawing/2014/main" id="{429D29EB-0A01-77C6-9633-34C238568AF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830277" y="813175"/>
            <a:ext cx="414215" cy="414215"/>
          </a:xfrm>
          <a:prstGeom prst="rect">
            <a:avLst/>
          </a:prstGeom>
        </p:spPr>
      </p:pic>
      <p:sp>
        <p:nvSpPr>
          <p:cNvPr id="23" name="Content Placeholder 2" descr="Tehtävänä on kirjoittaa postikortti tulevaisuudesta valitsemalleen henkilölle sopivalla sisältötekstillä kuvaamaan merkityksellistä työntekijäkokemusta poikkileikkauksena tulevaisuuden työpäivässä.">
            <a:extLst>
              <a:ext uri="{FF2B5EF4-FFF2-40B4-BE49-F238E27FC236}">
                <a16:creationId xmlns:a16="http://schemas.microsoft.com/office/drawing/2014/main" id="{16761705-3BE2-1803-0B81-03BB9FC336E2}"/>
              </a:ext>
            </a:extLst>
          </p:cNvPr>
          <p:cNvSpPr txBox="1">
            <a:spLocks/>
          </p:cNvSpPr>
          <p:nvPr/>
        </p:nvSpPr>
        <p:spPr>
          <a:xfrm>
            <a:off x="590309" y="3021988"/>
            <a:ext cx="5654183" cy="2913864"/>
          </a:xfrm>
          <a:prstGeom prst="wedgeRoundRectCallout">
            <a:avLst>
              <a:gd name="adj1" fmla="val -28570"/>
              <a:gd name="adj2" fmla="val 62047"/>
              <a:gd name="adj3" fmla="val 16667"/>
            </a:avLst>
          </a:prstGeom>
          <a:noFill/>
          <a:ln w="57150">
            <a:solidFill>
              <a:srgbClr val="85E1BA"/>
            </a:solidFill>
          </a:ln>
        </p:spPr>
        <p:txBody>
          <a:bodyPr vert="horz" lIns="91440" tIns="0" rIns="90000" bIns="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marR="0" lvl="0" indent="635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Roboto"/>
                <a:cs typeface="Roboto"/>
              </a:rPr>
              <a:t>VAIHE 2: ”Postikortti tulevaisuuden työpäivästäni”</a:t>
            </a:r>
          </a:p>
          <a:p>
            <a:pPr marL="177800" marR="0" lvl="0" indent="635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314D75-42FF-4B58-5BE0-95215586F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904110"/>
              </p:ext>
            </p:extLst>
          </p:nvPr>
        </p:nvGraphicFramePr>
        <p:xfrm>
          <a:off x="4565339" y="3788230"/>
          <a:ext cx="1507535" cy="16459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07535">
                  <a:extLst>
                    <a:ext uri="{9D8B030D-6E8A-4147-A177-3AD203B41FA5}">
                      <a16:colId xmlns:a16="http://schemas.microsoft.com/office/drawing/2014/main" val="3894533236"/>
                    </a:ext>
                  </a:extLst>
                </a:gridCol>
              </a:tblGrid>
              <a:tr h="411489">
                <a:tc>
                  <a:txBody>
                    <a:bodyPr/>
                    <a:lstStyle/>
                    <a:p>
                      <a:r>
                        <a:rPr lang="fi-FI" dirty="0"/>
                        <a:t>Vastaanottaja: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168184"/>
                  </a:ext>
                </a:extLst>
              </a:tr>
              <a:tr h="411489">
                <a:tc>
                  <a:txBody>
                    <a:bodyPr/>
                    <a:lstStyle/>
                    <a:p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250070"/>
                  </a:ext>
                </a:extLst>
              </a:tr>
              <a:tr h="411489">
                <a:tc>
                  <a:txBody>
                    <a:bodyPr/>
                    <a:lstStyle/>
                    <a:p>
                      <a:endParaRPr lang="fi-F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855455"/>
                  </a:ext>
                </a:extLst>
              </a:tr>
              <a:tr h="411489">
                <a:tc>
                  <a:txBody>
                    <a:bodyPr/>
                    <a:lstStyle/>
                    <a:p>
                      <a:r>
                        <a:rPr lang="fi-FI" b="1" dirty="0"/>
                        <a:t>Maa: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42069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6ED67B-B32B-AF92-031C-D499AE4E0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863927"/>
              </p:ext>
            </p:extLst>
          </p:nvPr>
        </p:nvGraphicFramePr>
        <p:xfrm>
          <a:off x="785126" y="3519040"/>
          <a:ext cx="3585396" cy="218433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585396">
                  <a:extLst>
                    <a:ext uri="{9D8B030D-6E8A-4147-A177-3AD203B41FA5}">
                      <a16:colId xmlns:a16="http://schemas.microsoft.com/office/drawing/2014/main" val="1508903126"/>
                    </a:ext>
                  </a:extLst>
                </a:gridCol>
              </a:tblGrid>
              <a:tr h="2184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Kirjoita tähän…</a:t>
                      </a:r>
                      <a:endParaRPr lang="fi-FI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586651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4CCC068-3C6E-5CE5-606C-3C00A270BFD2}"/>
              </a:ext>
            </a:extLst>
          </p:cNvPr>
          <p:cNvSpPr txBox="1">
            <a:spLocks/>
          </p:cNvSpPr>
          <p:nvPr/>
        </p:nvSpPr>
        <p:spPr>
          <a:xfrm>
            <a:off x="590308" y="6382030"/>
            <a:ext cx="5654183" cy="2913864"/>
          </a:xfrm>
          <a:prstGeom prst="wedgeRoundRectCallout">
            <a:avLst>
              <a:gd name="adj1" fmla="val -28570"/>
              <a:gd name="adj2" fmla="val 62047"/>
              <a:gd name="adj3" fmla="val 16667"/>
            </a:avLst>
          </a:prstGeom>
          <a:noFill/>
          <a:ln w="57150">
            <a:solidFill>
              <a:srgbClr val="85E1BA"/>
            </a:solidFill>
          </a:ln>
        </p:spPr>
        <p:txBody>
          <a:bodyPr vert="horz" lIns="91440" tIns="0" rIns="90000" bIns="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marR="0" lvl="0" indent="635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Roboto"/>
                <a:cs typeface="Roboto"/>
              </a:rPr>
              <a:t>Valitse tai piirrä sopiva kuva</a:t>
            </a:r>
          </a:p>
          <a:p>
            <a:pPr marL="177800" marR="0" lvl="0" indent="6350" algn="l" defTabSz="6858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177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df5e57-45c5-4a3e-815f-42f3e5af4797" xsi:nil="true"/>
    <lcf76f155ced4ddcb4097134ff3c332f xmlns="e97bcaba-647c-4544-b55f-faed11082fd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5C069A2D376D48B4F122645DC00AE3" ma:contentTypeVersion="12" ma:contentTypeDescription="Create a new document." ma:contentTypeScope="" ma:versionID="1f59616bd0b48860234350ff4c175aa2">
  <xsd:schema xmlns:xsd="http://www.w3.org/2001/XMLSchema" xmlns:xs="http://www.w3.org/2001/XMLSchema" xmlns:p="http://schemas.microsoft.com/office/2006/metadata/properties" xmlns:ns2="e97bcaba-647c-4544-b55f-faed11082fde" xmlns:ns3="09df5e57-45c5-4a3e-815f-42f3e5af4797" targetNamespace="http://schemas.microsoft.com/office/2006/metadata/properties" ma:root="true" ma:fieldsID="64792361a42499f554418bf43ee8d7ad" ns2:_="" ns3:_="">
    <xsd:import namespace="e97bcaba-647c-4544-b55f-faed11082fde"/>
    <xsd:import namespace="09df5e57-45c5-4a3e-815f-42f3e5af47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caba-647c-4544-b55f-faed11082f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703ad23-8153-45da-8605-685a98b051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df5e57-45c5-4a3e-815f-42f3e5af479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706c473-6269-470b-990f-3e37b073e042}" ma:internalName="TaxCatchAll" ma:showField="CatchAllData" ma:web="09df5e57-45c5-4a3e-815f-42f3e5af47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B15BAC-F29B-4392-9A3B-6EE1FA3D1D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511858-C0AB-410D-8C05-3B2990373B2B}">
  <ds:schemaRefs>
    <ds:schemaRef ds:uri="http://purl.org/dc/elements/1.1/"/>
    <ds:schemaRef ds:uri="http://schemas.microsoft.com/office/2006/metadata/properties"/>
    <ds:schemaRef ds:uri="http://purl.org/dc/terms/"/>
    <ds:schemaRef ds:uri="e97bcaba-647c-4544-b55f-faed11082fde"/>
    <ds:schemaRef ds:uri="http://schemas.microsoft.com/office/2006/documentManagement/types"/>
    <ds:schemaRef ds:uri="http://schemas.microsoft.com/office/infopath/2007/PartnerControls"/>
    <ds:schemaRef ds:uri="09df5e57-45c5-4a3e-815f-42f3e5af479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F747830-5161-4037-97E9-C054A442F3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7bcaba-647c-4544-b55f-faed11082fde"/>
    <ds:schemaRef ds:uri="09df5e57-45c5-4a3e-815f-42f3e5af47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dc41d9b-b010-4340-bce3-e554a9fc2bef}" enabled="1" method="Privileged" siteId="{fa6944af-cc7c-4cd8-9154-c0113279891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337</Words>
  <Application>Microsoft Office PowerPoint</Application>
  <PresentationFormat>A4 Paper (210x297 mm)</PresentationFormat>
  <Paragraphs>39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Office-teema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Boedeker (TAMK)</dc:creator>
  <cp:lastModifiedBy>Mika Kylänen (TAMK)</cp:lastModifiedBy>
  <cp:revision>22</cp:revision>
  <dcterms:created xsi:type="dcterms:W3CDTF">2026-05-08T11:40:28Z</dcterms:created>
  <dcterms:modified xsi:type="dcterms:W3CDTF">2026-05-15T10:23:29Z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0x010100675C069A2D376D48B4F122645DC00AE3</vt:lpwstr>
  </property>
  <property fmtid="{D5CDD505-2E9C-101B-9397-08002B2CF9AE}" pid="3" name="MediaServiceImageTags">
    <vt:lpwstr/>
  </property>
</Properties>
</file>